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6" r:id="rId2"/>
  </p:sldIdLst>
  <p:sldSz cx="10691813" cy="7559675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5"/>
    <p:restoredTop sz="94662"/>
  </p:normalViewPr>
  <p:slideViewPr>
    <p:cSldViewPr snapToGrid="0" snapToObjects="1" showGuides="1">
      <p:cViewPr varScale="1">
        <p:scale>
          <a:sx n="59" d="100"/>
          <a:sy n="59" d="100"/>
        </p:scale>
        <p:origin x="1344" y="78"/>
      </p:cViewPr>
      <p:guideLst>
        <p:guide orient="horz" pos="2381"/>
        <p:guide pos="336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01886" y="1237197"/>
            <a:ext cx="9088041" cy="263188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36477" y="3970580"/>
            <a:ext cx="8018860" cy="1825171"/>
          </a:xfrm>
        </p:spPr>
        <p:txBody>
          <a:bodyPr/>
          <a:lstStyle>
            <a:lvl1pPr marL="0" indent="0" algn="ctr">
              <a:buNone/>
              <a:defRPr sz="2646"/>
            </a:lvl1pPr>
            <a:lvl2pPr marL="503972" indent="0" algn="ctr">
              <a:buNone/>
              <a:defRPr sz="2205"/>
            </a:lvl2pPr>
            <a:lvl3pPr marL="1007943" indent="0" algn="ctr">
              <a:buNone/>
              <a:defRPr sz="1984"/>
            </a:lvl3pPr>
            <a:lvl4pPr marL="1511915" indent="0" algn="ctr">
              <a:buNone/>
              <a:defRPr sz="1764"/>
            </a:lvl4pPr>
            <a:lvl5pPr marL="2015886" indent="0" algn="ctr">
              <a:buNone/>
              <a:defRPr sz="1764"/>
            </a:lvl5pPr>
            <a:lvl6pPr marL="2519858" indent="0" algn="ctr">
              <a:buNone/>
              <a:defRPr sz="1764"/>
            </a:lvl6pPr>
            <a:lvl7pPr marL="3023829" indent="0" algn="ctr">
              <a:buNone/>
              <a:defRPr sz="1764"/>
            </a:lvl7pPr>
            <a:lvl8pPr marL="3527801" indent="0" algn="ctr">
              <a:buNone/>
              <a:defRPr sz="1764"/>
            </a:lvl8pPr>
            <a:lvl9pPr marL="4031772" indent="0" algn="ctr">
              <a:buNone/>
              <a:defRPr sz="1764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A6C6-86DD-1944-84FF-020C94ECA025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09B1-4734-FF4C-9015-E7E767FC3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59367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A6C6-86DD-1944-84FF-020C94ECA025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09B1-4734-FF4C-9015-E7E767FC3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74335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51329" y="402483"/>
            <a:ext cx="2305422" cy="640647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35063" y="402483"/>
            <a:ext cx="6782619" cy="640647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A6C6-86DD-1944-84FF-020C94ECA025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09B1-4734-FF4C-9015-E7E767FC3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23085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A6C6-86DD-1944-84FF-020C94ECA025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09B1-4734-FF4C-9015-E7E767FC3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3953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9494" y="1884671"/>
            <a:ext cx="9221689" cy="314461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9494" y="5059035"/>
            <a:ext cx="9221689" cy="1653678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3972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7943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1915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58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1985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382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780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177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A6C6-86DD-1944-84FF-020C94ECA025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09B1-4734-FF4C-9015-E7E767FC3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386690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35062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412730" y="2012414"/>
            <a:ext cx="4544021" cy="47965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A6C6-86DD-1944-84FF-020C94ECA025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09B1-4734-FF4C-9015-E7E767FC3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63784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402484"/>
            <a:ext cx="9221689" cy="1461188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6456" y="1853171"/>
            <a:ext cx="4523137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36456" y="2761381"/>
            <a:ext cx="4523137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412731" y="1853171"/>
            <a:ext cx="4545413" cy="908210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3972" indent="0">
              <a:buNone/>
              <a:defRPr sz="2205" b="1"/>
            </a:lvl2pPr>
            <a:lvl3pPr marL="1007943" indent="0">
              <a:buNone/>
              <a:defRPr sz="1984" b="1"/>
            </a:lvl3pPr>
            <a:lvl4pPr marL="1511915" indent="0">
              <a:buNone/>
              <a:defRPr sz="1764" b="1"/>
            </a:lvl4pPr>
            <a:lvl5pPr marL="2015886" indent="0">
              <a:buNone/>
              <a:defRPr sz="1764" b="1"/>
            </a:lvl5pPr>
            <a:lvl6pPr marL="2519858" indent="0">
              <a:buNone/>
              <a:defRPr sz="1764" b="1"/>
            </a:lvl6pPr>
            <a:lvl7pPr marL="3023829" indent="0">
              <a:buNone/>
              <a:defRPr sz="1764" b="1"/>
            </a:lvl7pPr>
            <a:lvl8pPr marL="3527801" indent="0">
              <a:buNone/>
              <a:defRPr sz="1764" b="1"/>
            </a:lvl8pPr>
            <a:lvl9pPr marL="4031772" indent="0">
              <a:buNone/>
              <a:defRPr sz="1764" b="1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412731" y="2761381"/>
            <a:ext cx="4545413" cy="4061576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A6C6-86DD-1944-84FF-020C94ECA025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09B1-4734-FF4C-9015-E7E767FC3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20961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A6C6-86DD-1944-84FF-020C94ECA025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09B1-4734-FF4C-9015-E7E767FC3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67895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A6C6-86DD-1944-84FF-020C94ECA025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09B1-4734-FF4C-9015-E7E767FC3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7586440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45413" y="1088455"/>
            <a:ext cx="5412730" cy="5372269"/>
          </a:xfrm>
        </p:spPr>
        <p:txBody>
          <a:bodyPr/>
          <a:lstStyle>
            <a:lvl1pPr>
              <a:defRPr sz="3527"/>
            </a:lvl1pPr>
            <a:lvl2pPr>
              <a:defRPr sz="3086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A6C6-86DD-1944-84FF-020C94ECA025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09B1-4734-FF4C-9015-E7E767FC3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32160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36455" y="503978"/>
            <a:ext cx="3448388" cy="1763924"/>
          </a:xfrm>
        </p:spPr>
        <p:txBody>
          <a:bodyPr anchor="b"/>
          <a:lstStyle>
            <a:lvl1pPr>
              <a:defRPr sz="3527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545413" y="1088455"/>
            <a:ext cx="5412730" cy="5372269"/>
          </a:xfrm>
        </p:spPr>
        <p:txBody>
          <a:bodyPr anchor="t"/>
          <a:lstStyle>
            <a:lvl1pPr marL="0" indent="0">
              <a:buNone/>
              <a:defRPr sz="3527"/>
            </a:lvl1pPr>
            <a:lvl2pPr marL="503972" indent="0">
              <a:buNone/>
              <a:defRPr sz="3086"/>
            </a:lvl2pPr>
            <a:lvl3pPr marL="1007943" indent="0">
              <a:buNone/>
              <a:defRPr sz="2646"/>
            </a:lvl3pPr>
            <a:lvl4pPr marL="1511915" indent="0">
              <a:buNone/>
              <a:defRPr sz="2205"/>
            </a:lvl4pPr>
            <a:lvl5pPr marL="2015886" indent="0">
              <a:buNone/>
              <a:defRPr sz="2205"/>
            </a:lvl5pPr>
            <a:lvl6pPr marL="2519858" indent="0">
              <a:buNone/>
              <a:defRPr sz="2205"/>
            </a:lvl6pPr>
            <a:lvl7pPr marL="3023829" indent="0">
              <a:buNone/>
              <a:defRPr sz="2205"/>
            </a:lvl7pPr>
            <a:lvl8pPr marL="3527801" indent="0">
              <a:buNone/>
              <a:defRPr sz="2205"/>
            </a:lvl8pPr>
            <a:lvl9pPr marL="4031772" indent="0">
              <a:buNone/>
              <a:defRPr sz="2205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36455" y="2267902"/>
            <a:ext cx="3448388" cy="4201570"/>
          </a:xfrm>
        </p:spPr>
        <p:txBody>
          <a:bodyPr/>
          <a:lstStyle>
            <a:lvl1pPr marL="0" indent="0">
              <a:buNone/>
              <a:defRPr sz="1764"/>
            </a:lvl1pPr>
            <a:lvl2pPr marL="503972" indent="0">
              <a:buNone/>
              <a:defRPr sz="1543"/>
            </a:lvl2pPr>
            <a:lvl3pPr marL="1007943" indent="0">
              <a:buNone/>
              <a:defRPr sz="1323"/>
            </a:lvl3pPr>
            <a:lvl4pPr marL="1511915" indent="0">
              <a:buNone/>
              <a:defRPr sz="1102"/>
            </a:lvl4pPr>
            <a:lvl5pPr marL="2015886" indent="0">
              <a:buNone/>
              <a:defRPr sz="1102"/>
            </a:lvl5pPr>
            <a:lvl6pPr marL="2519858" indent="0">
              <a:buNone/>
              <a:defRPr sz="1102"/>
            </a:lvl6pPr>
            <a:lvl7pPr marL="3023829" indent="0">
              <a:buNone/>
              <a:defRPr sz="1102"/>
            </a:lvl7pPr>
            <a:lvl8pPr marL="3527801" indent="0">
              <a:buNone/>
              <a:defRPr sz="1102"/>
            </a:lvl8pPr>
            <a:lvl9pPr marL="4031772" indent="0">
              <a:buNone/>
              <a:defRPr sz="1102"/>
            </a:lvl9pPr>
          </a:lstStyle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2A6C6-86DD-1944-84FF-020C94ECA025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87209B1-4734-FF4C-9015-E7E767FC3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734778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35062" y="402484"/>
            <a:ext cx="9221689" cy="146118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35062" y="2012414"/>
            <a:ext cx="9221689" cy="47965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
第 </a:t>
            </a:r>
            <a:r>
              <a:rPr lang="en-US" altLang="ja-JP"/>
              <a:t>2 </a:t>
            </a:r>
            <a:r>
              <a:rPr lang="ja-JP" altLang="en-US"/>
              <a:t>レベル
第 </a:t>
            </a:r>
            <a:r>
              <a:rPr lang="en-US" altLang="ja-JP"/>
              <a:t>3 </a:t>
            </a:r>
            <a:r>
              <a:rPr lang="ja-JP" altLang="en-US"/>
              <a:t>レベル
第 </a:t>
            </a:r>
            <a:r>
              <a:rPr lang="en-US" altLang="ja-JP"/>
              <a:t>4 </a:t>
            </a:r>
            <a:r>
              <a:rPr lang="ja-JP" altLang="en-US"/>
              <a:t>レベル
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35062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2A6C6-86DD-1944-84FF-020C94ECA025}" type="datetimeFigureOut">
              <a:rPr kumimoji="1" lang="ja-JP" altLang="en-US" smtClean="0"/>
              <a:t>2020/6/25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541663" y="7006700"/>
            <a:ext cx="3608487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551093" y="7006700"/>
            <a:ext cx="2405658" cy="40248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7209B1-4734-FF4C-9015-E7E767FC3AB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38413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7943" rtl="0" eaLnBrk="1" latinLnBrk="0" hangingPunct="1">
        <a:lnSpc>
          <a:spcPct val="90000"/>
        </a:lnSpc>
        <a:spcBef>
          <a:spcPct val="0"/>
        </a:spcBef>
        <a:buNone/>
        <a:defRPr kumimoji="1" sz="485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1986" indent="-251986" algn="l" defTabSz="1007943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kumimoji="1" sz="3086" kern="1200">
          <a:solidFill>
            <a:schemeClr val="tx1"/>
          </a:solidFill>
          <a:latin typeface="+mn-lt"/>
          <a:ea typeface="+mn-ea"/>
          <a:cs typeface="+mn-cs"/>
        </a:defRPr>
      </a:lvl1pPr>
      <a:lvl2pPr marL="75595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59929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3900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7872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1844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5815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79787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3758" indent="-251986" algn="l" defTabSz="1007943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defTabSz="1007943" rtl="0" eaLnBrk="1" latinLnBrk="0" hangingPunct="1">
        <a:defRPr kumimoji="1"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7" Type="http://schemas.openxmlformats.org/officeDocument/2006/relationships/image" Target="../media/image6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図 4">
            <a:extLst>
              <a:ext uri="{FF2B5EF4-FFF2-40B4-BE49-F238E27FC236}">
                <a16:creationId xmlns:a16="http://schemas.microsoft.com/office/drawing/2014/main" id="{E15E7824-36AC-914D-A450-1D30A1D22F5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2" y="4296"/>
            <a:ext cx="10679115" cy="7555379"/>
          </a:xfrm>
          <a:prstGeom prst="rect">
            <a:avLst/>
          </a:prstGeom>
        </p:spPr>
      </p:pic>
      <p:pic>
        <p:nvPicPr>
          <p:cNvPr id="7" name="図 6">
            <a:extLst>
              <a:ext uri="{FF2B5EF4-FFF2-40B4-BE49-F238E27FC236}">
                <a16:creationId xmlns:a16="http://schemas.microsoft.com/office/drawing/2014/main" id="{A620CAC2-4FF6-ED4D-A711-072B8B7FD0C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346" y="3471227"/>
            <a:ext cx="406400" cy="355600"/>
          </a:xfrm>
          <a:prstGeom prst="rect">
            <a:avLst/>
          </a:prstGeom>
        </p:spPr>
      </p:pic>
      <p:cxnSp>
        <p:nvCxnSpPr>
          <p:cNvPr id="15" name="直線コネクタ 14">
            <a:extLst>
              <a:ext uri="{FF2B5EF4-FFF2-40B4-BE49-F238E27FC236}">
                <a16:creationId xmlns:a16="http://schemas.microsoft.com/office/drawing/2014/main" id="{E4D260B6-9C93-1C4C-98C8-D9CA73349303}"/>
              </a:ext>
            </a:extLst>
          </p:cNvPr>
          <p:cNvCxnSpPr>
            <a:cxnSpLocks/>
          </p:cNvCxnSpPr>
          <p:nvPr/>
        </p:nvCxnSpPr>
        <p:spPr>
          <a:xfrm>
            <a:off x="746760" y="4000500"/>
            <a:ext cx="479298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" name="図 16">
            <a:extLst>
              <a:ext uri="{FF2B5EF4-FFF2-40B4-BE49-F238E27FC236}">
                <a16:creationId xmlns:a16="http://schemas.microsoft.com/office/drawing/2014/main" id="{713C6BBF-A787-D542-9A05-CD8FDDD84E4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346" y="4379298"/>
            <a:ext cx="406400" cy="355600"/>
          </a:xfrm>
          <a:prstGeom prst="rect">
            <a:avLst/>
          </a:prstGeom>
        </p:spPr>
      </p:pic>
      <p:cxnSp>
        <p:nvCxnSpPr>
          <p:cNvPr id="18" name="直線コネクタ 17">
            <a:extLst>
              <a:ext uri="{FF2B5EF4-FFF2-40B4-BE49-F238E27FC236}">
                <a16:creationId xmlns:a16="http://schemas.microsoft.com/office/drawing/2014/main" id="{0D8B971A-D628-D741-B14F-F3BF1178A961}"/>
              </a:ext>
            </a:extLst>
          </p:cNvPr>
          <p:cNvCxnSpPr>
            <a:cxnSpLocks/>
          </p:cNvCxnSpPr>
          <p:nvPr/>
        </p:nvCxnSpPr>
        <p:spPr>
          <a:xfrm>
            <a:off x="746760" y="4908571"/>
            <a:ext cx="479298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" name="図 19">
            <a:extLst>
              <a:ext uri="{FF2B5EF4-FFF2-40B4-BE49-F238E27FC236}">
                <a16:creationId xmlns:a16="http://schemas.microsoft.com/office/drawing/2014/main" id="{DB7E7A4B-2D3B-DC4B-B1D8-B1F52E5601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346" y="5278128"/>
            <a:ext cx="406400" cy="355600"/>
          </a:xfrm>
          <a:prstGeom prst="rect">
            <a:avLst/>
          </a:prstGeom>
        </p:spPr>
      </p:pic>
      <p:cxnSp>
        <p:nvCxnSpPr>
          <p:cNvPr id="21" name="直線コネクタ 20">
            <a:extLst>
              <a:ext uri="{FF2B5EF4-FFF2-40B4-BE49-F238E27FC236}">
                <a16:creationId xmlns:a16="http://schemas.microsoft.com/office/drawing/2014/main" id="{8ED184D6-AEC2-8542-9FAC-8FDB60CDC89B}"/>
              </a:ext>
            </a:extLst>
          </p:cNvPr>
          <p:cNvCxnSpPr>
            <a:cxnSpLocks/>
          </p:cNvCxnSpPr>
          <p:nvPr/>
        </p:nvCxnSpPr>
        <p:spPr>
          <a:xfrm>
            <a:off x="746760" y="5807401"/>
            <a:ext cx="479298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3" name="図 22">
            <a:extLst>
              <a:ext uri="{FF2B5EF4-FFF2-40B4-BE49-F238E27FC236}">
                <a16:creationId xmlns:a16="http://schemas.microsoft.com/office/drawing/2014/main" id="{232E1E92-CBC4-C849-9C64-3306F0A69EA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8346" y="6199187"/>
            <a:ext cx="406400" cy="355600"/>
          </a:xfrm>
          <a:prstGeom prst="rect">
            <a:avLst/>
          </a:prstGeom>
        </p:spPr>
      </p:pic>
      <p:cxnSp>
        <p:nvCxnSpPr>
          <p:cNvPr id="24" name="直線コネクタ 23">
            <a:extLst>
              <a:ext uri="{FF2B5EF4-FFF2-40B4-BE49-F238E27FC236}">
                <a16:creationId xmlns:a16="http://schemas.microsoft.com/office/drawing/2014/main" id="{2EACF0B2-80D8-E14A-B2C1-6611899478D0}"/>
              </a:ext>
            </a:extLst>
          </p:cNvPr>
          <p:cNvCxnSpPr>
            <a:cxnSpLocks/>
          </p:cNvCxnSpPr>
          <p:nvPr/>
        </p:nvCxnSpPr>
        <p:spPr>
          <a:xfrm>
            <a:off x="746760" y="6728460"/>
            <a:ext cx="4792980" cy="0"/>
          </a:xfrm>
          <a:prstGeom prst="line">
            <a:avLst/>
          </a:prstGeom>
          <a:ln w="38100">
            <a:solidFill>
              <a:srgbClr val="00B0F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正方形/長方形 33">
            <a:extLst>
              <a:ext uri="{FF2B5EF4-FFF2-40B4-BE49-F238E27FC236}">
                <a16:creationId xmlns:a16="http://schemas.microsoft.com/office/drawing/2014/main" id="{89988C43-C9D9-E841-87F3-15DC865B07A7}"/>
              </a:ext>
            </a:extLst>
          </p:cNvPr>
          <p:cNvSpPr/>
          <p:nvPr/>
        </p:nvSpPr>
        <p:spPr>
          <a:xfrm>
            <a:off x="1874520" y="3741738"/>
            <a:ext cx="838200" cy="16892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5" name="正方形/長方形 34">
            <a:extLst>
              <a:ext uri="{FF2B5EF4-FFF2-40B4-BE49-F238E27FC236}">
                <a16:creationId xmlns:a16="http://schemas.microsoft.com/office/drawing/2014/main" id="{379A99E1-D345-F744-BABD-9D6942070A35}"/>
              </a:ext>
            </a:extLst>
          </p:cNvPr>
          <p:cNvSpPr/>
          <p:nvPr/>
        </p:nvSpPr>
        <p:spPr>
          <a:xfrm>
            <a:off x="2545080" y="4602798"/>
            <a:ext cx="838200" cy="16892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6" name="正方形/長方形 35">
            <a:extLst>
              <a:ext uri="{FF2B5EF4-FFF2-40B4-BE49-F238E27FC236}">
                <a16:creationId xmlns:a16="http://schemas.microsoft.com/office/drawing/2014/main" id="{A40F6970-5665-0548-BABB-28A3A6BAB975}"/>
              </a:ext>
            </a:extLst>
          </p:cNvPr>
          <p:cNvSpPr/>
          <p:nvPr/>
        </p:nvSpPr>
        <p:spPr>
          <a:xfrm>
            <a:off x="2141220" y="5524818"/>
            <a:ext cx="838200" cy="16892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7" name="正方形/長方形 36">
            <a:extLst>
              <a:ext uri="{FF2B5EF4-FFF2-40B4-BE49-F238E27FC236}">
                <a16:creationId xmlns:a16="http://schemas.microsoft.com/office/drawing/2014/main" id="{E0557DD1-E820-6F47-B5FB-3EFBC1BD4834}"/>
              </a:ext>
            </a:extLst>
          </p:cNvPr>
          <p:cNvSpPr/>
          <p:nvPr/>
        </p:nvSpPr>
        <p:spPr>
          <a:xfrm>
            <a:off x="1958340" y="6423978"/>
            <a:ext cx="838200" cy="16892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3C30AA70-7406-0846-A495-A4A5D4497F2D}"/>
              </a:ext>
            </a:extLst>
          </p:cNvPr>
          <p:cNvSpPr txBox="1"/>
          <p:nvPr/>
        </p:nvSpPr>
        <p:spPr>
          <a:xfrm>
            <a:off x="1203960" y="4264740"/>
            <a:ext cx="372249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喉が渇く前に </a:t>
            </a:r>
            <a:r>
              <a:rPr lang="ja-JP" altLang="en-US" sz="3000" dirty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水分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を飲んでいますか？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B958EDC-77D9-D246-ACBC-3CCEC2ED57F4}"/>
              </a:ext>
            </a:extLst>
          </p:cNvPr>
          <p:cNvSpPr txBox="1"/>
          <p:nvPr/>
        </p:nvSpPr>
        <p:spPr>
          <a:xfrm>
            <a:off x="1203960" y="5163570"/>
            <a:ext cx="3621504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>
                <a:latin typeface="Meiryo UI" panose="020B0604030504040204" pitchFamily="50" charset="-128"/>
                <a:ea typeface="Meiryo UI" panose="020B0604030504040204" pitchFamily="50" charset="-128"/>
              </a:rPr>
              <a:t>定期的に </a:t>
            </a:r>
            <a:r>
              <a:rPr lang="ja-JP" altLang="en-US" sz="300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塩分</a:t>
            </a:r>
            <a:r>
              <a:rPr lang="ja-JP" altLang="en-US" sz="1600">
                <a:latin typeface="Meiryo UI" panose="020B0604030504040204" pitchFamily="50" charset="-128"/>
                <a:ea typeface="Meiryo UI" panose="020B0604030504040204" pitchFamily="50" charset="-128"/>
              </a:rPr>
              <a:t> を摂取していますか？</a:t>
            </a:r>
            <a:endParaRPr kumimoji="1" lang="ja-JP" altLang="en-US" sz="16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25" name="テキスト ボックス 24">
            <a:extLst>
              <a:ext uri="{FF2B5EF4-FFF2-40B4-BE49-F238E27FC236}">
                <a16:creationId xmlns:a16="http://schemas.microsoft.com/office/drawing/2014/main" id="{BC4FD02C-4684-964A-A4F1-AF11FA9151B9}"/>
              </a:ext>
            </a:extLst>
          </p:cNvPr>
          <p:cNvSpPr txBox="1"/>
          <p:nvPr/>
        </p:nvSpPr>
        <p:spPr>
          <a:xfrm>
            <a:off x="1203960" y="6084629"/>
            <a:ext cx="311655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>
                <a:latin typeface="Meiryo UI" panose="020B0604030504040204" pitchFamily="50" charset="-128"/>
                <a:ea typeface="Meiryo UI" panose="020B0604030504040204" pitchFamily="50" charset="-128"/>
              </a:rPr>
              <a:t>十分に </a:t>
            </a:r>
            <a:r>
              <a:rPr lang="ja-JP" altLang="en-US" sz="300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睡眠</a:t>
            </a:r>
            <a:r>
              <a:rPr lang="ja-JP" altLang="en-US" sz="1600">
                <a:latin typeface="Meiryo UI" panose="020B0604030504040204" pitchFamily="50" charset="-128"/>
                <a:ea typeface="Meiryo UI" panose="020B0604030504040204" pitchFamily="50" charset="-128"/>
              </a:rPr>
              <a:t> をとっていますか？</a:t>
            </a:r>
            <a:endParaRPr kumimoji="1" lang="ja-JP" altLang="en-US" sz="160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29BF57B3-2A52-3549-9F13-9DB746A0574A}"/>
              </a:ext>
            </a:extLst>
          </p:cNvPr>
          <p:cNvSpPr txBox="1"/>
          <p:nvPr/>
        </p:nvSpPr>
        <p:spPr>
          <a:xfrm>
            <a:off x="1203960" y="3356669"/>
            <a:ext cx="3028393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毎日、</a:t>
            </a:r>
            <a:r>
              <a:rPr lang="ja-JP" altLang="en-US" sz="3000" dirty="0">
                <a:solidFill>
                  <a:srgbClr val="00B0F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朝食</a:t>
            </a:r>
            <a:r>
              <a:rPr lang="ja-JP" altLang="en-US" dirty="0">
                <a:latin typeface="Meiryo UI" panose="020B0604030504040204" pitchFamily="50" charset="-128"/>
                <a:ea typeface="Meiryo UI" panose="020B0604030504040204" pitchFamily="50" charset="-128"/>
              </a:rPr>
              <a:t> </a:t>
            </a:r>
            <a:r>
              <a:rPr lang="ja-JP" altLang="en-US" sz="1600" dirty="0">
                <a:latin typeface="Meiryo UI" panose="020B0604030504040204" pitchFamily="50" charset="-128"/>
                <a:ea typeface="Meiryo UI" panose="020B0604030504040204" pitchFamily="50" charset="-128"/>
              </a:rPr>
              <a:t>をとっていますか？</a:t>
            </a:r>
            <a:endParaRPr kumimoji="1" lang="ja-JP" altLang="en-US" sz="1600" dirty="0"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sp>
        <p:nvSpPr>
          <p:cNvPr id="38" name="正方形/長方形 37">
            <a:extLst>
              <a:ext uri="{FF2B5EF4-FFF2-40B4-BE49-F238E27FC236}">
                <a16:creationId xmlns:a16="http://schemas.microsoft.com/office/drawing/2014/main" id="{26751696-36CD-E54C-9557-FF140EA10877}"/>
              </a:ext>
            </a:extLst>
          </p:cNvPr>
          <p:cNvSpPr/>
          <p:nvPr/>
        </p:nvSpPr>
        <p:spPr>
          <a:xfrm>
            <a:off x="381000" y="1661160"/>
            <a:ext cx="7170420" cy="426720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ja-JP" altLang="en-US" sz="2000" b="1" dirty="0">
                <a:solidFill>
                  <a:srgbClr val="FFFF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暑さに負けない体をつくりましょう</a:t>
            </a:r>
            <a:r>
              <a:rPr lang="en-US" altLang="ja-JP" sz="2000" b="1" dirty="0">
                <a:solidFill>
                  <a:srgbClr val="FFFF00"/>
                </a:solidFill>
                <a:latin typeface="Meiryo UI" panose="020B0604030504040204" pitchFamily="50" charset="-128"/>
                <a:ea typeface="Meiryo UI" panose="020B0604030504040204" pitchFamily="50" charset="-128"/>
              </a:rPr>
              <a:t>!</a:t>
            </a:r>
            <a:endParaRPr kumimoji="1" lang="ja-JP" altLang="en-US" sz="2000" b="1" dirty="0">
              <a:solidFill>
                <a:srgbClr val="FFFF00"/>
              </a:solidFill>
              <a:latin typeface="Meiryo UI" panose="020B0604030504040204" pitchFamily="50" charset="-128"/>
              <a:ea typeface="Meiryo UI" panose="020B0604030504040204" pitchFamily="50" charset="-128"/>
            </a:endParaRPr>
          </a:p>
        </p:txBody>
      </p:sp>
      <p:pic>
        <p:nvPicPr>
          <p:cNvPr id="40" name="図 39">
            <a:extLst>
              <a:ext uri="{FF2B5EF4-FFF2-40B4-BE49-F238E27FC236}">
                <a16:creationId xmlns:a16="http://schemas.microsoft.com/office/drawing/2014/main" id="{044F1D95-A0F7-D945-AFFD-4176E1961A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6110" y="2541587"/>
            <a:ext cx="2349500" cy="2057400"/>
          </a:xfrm>
          <a:prstGeom prst="rect">
            <a:avLst/>
          </a:prstGeom>
        </p:spPr>
      </p:pic>
      <p:pic>
        <p:nvPicPr>
          <p:cNvPr id="42" name="図 41">
            <a:extLst>
              <a:ext uri="{FF2B5EF4-FFF2-40B4-BE49-F238E27FC236}">
                <a16:creationId xmlns:a16="http://schemas.microsoft.com/office/drawing/2014/main" id="{9D744DEA-E113-6847-A3E7-807BB20AF59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35388" y="3322328"/>
            <a:ext cx="2184400" cy="1955800"/>
          </a:xfrm>
          <a:prstGeom prst="rect">
            <a:avLst/>
          </a:prstGeom>
        </p:spPr>
      </p:pic>
      <p:pic>
        <p:nvPicPr>
          <p:cNvPr id="44" name="図 43">
            <a:extLst>
              <a:ext uri="{FF2B5EF4-FFF2-40B4-BE49-F238E27FC236}">
                <a16:creationId xmlns:a16="http://schemas.microsoft.com/office/drawing/2014/main" id="{14D7659B-11E1-CA40-B808-C431583FDE1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546090" y="4649787"/>
            <a:ext cx="2197100" cy="1727200"/>
          </a:xfrm>
          <a:prstGeom prst="rect">
            <a:avLst/>
          </a:prstGeom>
        </p:spPr>
      </p:pic>
      <p:pic>
        <p:nvPicPr>
          <p:cNvPr id="46" name="図 45">
            <a:extLst>
              <a:ext uri="{FF2B5EF4-FFF2-40B4-BE49-F238E27FC236}">
                <a16:creationId xmlns:a16="http://schemas.microsoft.com/office/drawing/2014/main" id="{7D5466A5-9F82-C640-B4DE-81461B5CD54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680961" y="5400673"/>
            <a:ext cx="2501898" cy="16255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19782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15</TotalTime>
  <Words>43</Words>
  <Application>Microsoft Office PowerPoint</Application>
  <PresentationFormat>ユーザー設定</PresentationFormat>
  <Paragraphs>5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8" baseType="lpstr">
      <vt:lpstr>Meiryo UI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ウィトンズデザイン</dc:creator>
  <cp:lastModifiedBy>小池　京子</cp:lastModifiedBy>
  <cp:revision>8</cp:revision>
  <dcterms:created xsi:type="dcterms:W3CDTF">2020-06-24T02:06:47Z</dcterms:created>
  <dcterms:modified xsi:type="dcterms:W3CDTF">2020-06-25T06:15:42Z</dcterms:modified>
</cp:coreProperties>
</file>